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7A58-698C-4DA5-95F9-7128638CCEE3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1B471-7A88-49C9-AE92-791E0119A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208912" cy="5904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764704"/>
            <a:ext cx="7560840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ДИДАКТИЧЕСКАЯ ИГРА 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«ЧЕТВЕРТЫЙ ЛИШНИЙ»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Тема: </a:t>
            </a:r>
            <a:r>
              <a:rPr lang="ru-RU" sz="24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ФРУКТЫ И ОВОЩИ</a:t>
            </a:r>
            <a:endParaRPr lang="ru-RU" sz="24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362" name="Picture 2" descr="http://img-fotki.yandex.ru/get/3713/inmira.67/0_3ee8f_384a5faf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4176464" cy="27737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ttp://im2-tub-ru.yandex.net/i?id=177503539-61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1421130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g11.nnm.ru/1/7/7/b/7/177b70c2c8031d04c77af99c2800085f_ful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764704"/>
            <a:ext cx="3255490" cy="244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6-tub-ru.yandex.net/i?id=80501440-15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3933056"/>
            <a:ext cx="2100580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stat18.privet.ru/lr/0a137433d61a4954df8360e8631ea59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3645024"/>
            <a:ext cx="169257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8-tub-ru.yandex.net/i?id=443540177-64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836712"/>
            <a:ext cx="259228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4-tub-ru.yandex.net/i?id=359298635-34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933056"/>
            <a:ext cx="2545715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3-tub-ru.yandex.net/i?id=44505283-46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933056"/>
            <a:ext cx="19442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-ru.yandex.net/i?id=112588795-66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1268760"/>
            <a:ext cx="201622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3-tub-ru.yandex.net/i?id=381759904-54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861048"/>
            <a:ext cx="250202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7-tub-ru.yandex.net/i?id=201315501-41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052736"/>
            <a:ext cx="165618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4-tub-ru.yandex.net/i?id=498125391-71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3645024"/>
            <a:ext cx="18002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8-tub-ru.yandex.net/i?id=443540177-64-72&amp;n=2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980728"/>
            <a:ext cx="237626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3-tub-ru.yandex.net/i?id=298438126-30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92696"/>
            <a:ext cx="1989455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://im2-tub-ru.yandex.net/i?id=84563254-37-72&amp;n=21"/>
          <p:cNvPicPr/>
          <p:nvPr/>
        </p:nvPicPr>
        <p:blipFill>
          <a:blip r:embed="rId3" cstate="print"/>
          <a:srcRect r="1221" b="4539"/>
          <a:stretch>
            <a:fillRect/>
          </a:stretch>
        </p:blipFill>
        <p:spPr bwMode="auto">
          <a:xfrm>
            <a:off x="1403648" y="3789040"/>
            <a:ext cx="165618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m6-tub-ru.yandex.net/i?id=112588795-66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3933056"/>
            <a:ext cx="1779270" cy="143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g11.nnm.ru/1/7/7/b/7/177b70c2c8031d04c77af99c2800085f_full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620688"/>
            <a:ext cx="3255490" cy="244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Denis</dc:creator>
  <cp:lastModifiedBy>Denis</cp:lastModifiedBy>
  <cp:revision>3</cp:revision>
  <dcterms:created xsi:type="dcterms:W3CDTF">2013-10-17T14:41:12Z</dcterms:created>
  <dcterms:modified xsi:type="dcterms:W3CDTF">2013-10-17T16:49:12Z</dcterms:modified>
</cp:coreProperties>
</file>