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7A58-698C-4DA5-95F9-7128638CCEE3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208912" cy="5904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764704"/>
            <a:ext cx="7560840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ДИДАКТИЧЕСКАЯ ИГРА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«ЧЕТВЕРТЫЙ ЛИШНИЙ»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</a:t>
            </a:r>
            <a:r>
              <a:rPr lang="ru-RU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ФРУКТЫ И ОВОЩИ</a:t>
            </a:r>
            <a:endParaRPr lang="ru-RU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http://img-fotki.yandex.ru/get/3713/inmira.67/0_3ee8f_384a5faf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4176464" cy="27737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2-tub-ru.yandex.net/i?id=177503539-6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142113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1.nnm.ru/1/7/7/b/7/177b70c2c8031d04c77af99c2800085f_fu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764704"/>
            <a:ext cx="3255490" cy="24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80501440-15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933056"/>
            <a:ext cx="210058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stat18.privet.ru/lr/0a137433d61a4954df8360e8631ea59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645024"/>
            <a:ext cx="16925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8-tub-ru.yandex.net/i?id=443540177-6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4-tub-ru.yandex.net/i?id=359298635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933056"/>
            <a:ext cx="254571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-ru.yandex.net/i?id=44505283-46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933056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12588795-6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268760"/>
            <a:ext cx="20162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381759904-5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25020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7-tub-ru.yandex.net/i?id=201315501-4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52736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498125391-7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645024"/>
            <a:ext cx="18002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443540177-6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980728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298438126-3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198945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2-tub-ru.yandex.net/i?id=84563254-37-72&amp;n=21"/>
          <p:cNvPicPr/>
          <p:nvPr/>
        </p:nvPicPr>
        <p:blipFill>
          <a:blip r:embed="rId3" cstate="print"/>
          <a:srcRect r="1221" b="4539"/>
          <a:stretch>
            <a:fillRect/>
          </a:stretch>
        </p:blipFill>
        <p:spPr bwMode="auto">
          <a:xfrm>
            <a:off x="1403648" y="3789040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112588795-66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933056"/>
            <a:ext cx="177927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1.nnm.ru/1/7/7/b/7/177b70c2c8031d04c77af99c2800085f_ful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620688"/>
            <a:ext cx="3255490" cy="24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3</cp:revision>
  <dcterms:created xsi:type="dcterms:W3CDTF">2013-10-17T14:41:12Z</dcterms:created>
  <dcterms:modified xsi:type="dcterms:W3CDTF">2013-10-17T16:49:12Z</dcterms:modified>
</cp:coreProperties>
</file>